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8"/>
  </p:notesMasterIdLst>
  <p:sldIdLst>
    <p:sldId id="256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DD7F7-54AE-4626-A5DC-15CF7E1855F6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4A835-F8F4-4725-989E-74B3E65F9C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86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68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87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39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178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45A-6FE4-42B5-922E-0AE546F5C27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30CB-6172-47CE-A0BC-C9E137DC5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433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3964" y="124692"/>
            <a:ext cx="7758545" cy="623454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11382"/>
            <a:ext cx="8229600" cy="5114781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45A-6FE4-42B5-922E-0AE546F5C27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30CB-6172-47CE-A0BC-C9E137DC5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853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45A-6FE4-42B5-922E-0AE546F5C27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30CB-6172-47CE-A0BC-C9E137DC5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765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45A-6FE4-42B5-922E-0AE546F5C27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30CB-6172-47CE-A0BC-C9E137DC5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277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45A-6FE4-42B5-922E-0AE546F5C27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30CB-6172-47CE-A0BC-C9E137DC5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681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45A-6FE4-42B5-922E-0AE546F5C27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30CB-6172-47CE-A0BC-C9E137DC5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819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45A-6FE4-42B5-922E-0AE546F5C27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30CB-6172-47CE-A0BC-C9E137DC5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072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45A-6FE4-42B5-922E-0AE546F5C27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30CB-6172-47CE-A0BC-C9E137DC5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69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80655"/>
            <a:ext cx="8229600" cy="94210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22764"/>
            <a:ext cx="8229600" cy="410339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232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45A-6FE4-42B5-922E-0AE546F5C27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30CB-6172-47CE-A0BC-C9E137DC5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4169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45A-6FE4-42B5-922E-0AE546F5C27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30CB-6172-47CE-A0BC-C9E137DC5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14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45A-6FE4-42B5-922E-0AE546F5C27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30CB-6172-47CE-A0BC-C9E137DC5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5704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68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041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80655"/>
            <a:ext cx="8229600" cy="94210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22764"/>
            <a:ext cx="8229600" cy="410339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861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5366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17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4212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4157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67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3735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020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797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532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2269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0D7F-0AE6-49BB-99FA-C7858ED96A1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56C-A95F-4EDB-A0A8-37FDB7861F3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11560" y="1484784"/>
            <a:ext cx="7920880" cy="432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9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05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54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87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73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20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45E9-4490-47E5-93EB-524D1D912AC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9BA-B07B-4B5B-8B0C-F66E7DE4D2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87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245E9-4490-47E5-93EB-524D1D912AC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519BA-B07B-4B5B-8B0C-F66E7DE4D2CE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6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9945A-6FE4-42B5-922E-0AE546F5C277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E30CB-6172-47CE-A0BC-C9E137DC5A61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75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245E9-4490-47E5-93EB-524D1D912AC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20/02/2014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519BA-B07B-4B5B-8B0C-F66E7DE4D2C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gif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4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4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0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796390" y="1458362"/>
            <a:ext cx="1375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prstClr val="black"/>
                </a:solidFill>
                <a:latin typeface="Roboto Condensed" pitchFamily="2" charset="0"/>
                <a:ea typeface="Roboto Condensed" pitchFamily="2" charset="0"/>
              </a:rPr>
              <a:t>Partners</a:t>
            </a:r>
            <a:endParaRPr lang="fr-FR" sz="2800" dirty="0">
              <a:solidFill>
                <a:prstClr val="black"/>
              </a:solidFill>
              <a:latin typeface="Roboto Condensed" pitchFamily="2" charset="0"/>
              <a:ea typeface="Roboto Condensed" pitchFamily="2" charset="0"/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960426" y="2363851"/>
            <a:ext cx="7307534" cy="2247578"/>
            <a:chOff x="551930" y="2204864"/>
            <a:chExt cx="8124526" cy="2565552"/>
          </a:xfrm>
        </p:grpSpPr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9464" y="2204864"/>
              <a:ext cx="816992" cy="873497"/>
            </a:xfrm>
            <a:prstGeom prst="rect">
              <a:avLst/>
            </a:prstGeom>
          </p:spPr>
        </p:pic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0361" y="2363851"/>
              <a:ext cx="1433718" cy="592093"/>
            </a:xfrm>
            <a:prstGeom prst="rect">
              <a:avLst/>
            </a:prstGeom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4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930" y="2326792"/>
              <a:ext cx="918441" cy="647564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3926" y="2313876"/>
              <a:ext cx="1559154" cy="717356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6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5755" y="2459621"/>
              <a:ext cx="1462788" cy="492189"/>
            </a:xfrm>
            <a:prstGeom prst="rect">
              <a:avLst/>
            </a:prstGeom>
          </p:spPr>
        </p:pic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7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8464" y="2299042"/>
              <a:ext cx="1056514" cy="739558"/>
            </a:xfrm>
            <a:prstGeom prst="rect">
              <a:avLst/>
            </a:prstGeom>
          </p:spPr>
        </p:pic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8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3858332"/>
              <a:ext cx="1112320" cy="843440"/>
            </a:xfrm>
            <a:prstGeom prst="rect">
              <a:avLst/>
            </a:prstGeom>
          </p:spPr>
        </p:pic>
        <p:pic>
          <p:nvPicPr>
            <p:cNvPr id="25" name="Image 24"/>
            <p:cNvPicPr>
              <a:picLocks noChangeAspect="1"/>
            </p:cNvPicPr>
            <p:nvPr/>
          </p:nvPicPr>
          <p:blipFill>
            <a:blip r:embed="rId9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4079" y="3813747"/>
              <a:ext cx="865012" cy="932610"/>
            </a:xfrm>
            <a:prstGeom prst="rect">
              <a:avLst/>
            </a:prstGeom>
          </p:spPr>
        </p:pic>
        <p:pic>
          <p:nvPicPr>
            <p:cNvPr id="26" name="Image 25"/>
            <p:cNvPicPr>
              <a:picLocks noChangeAspect="1"/>
            </p:cNvPicPr>
            <p:nvPr/>
          </p:nvPicPr>
          <p:blipFill>
            <a:blip r:embed="rId10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3877352"/>
              <a:ext cx="755842" cy="805401"/>
            </a:xfrm>
            <a:prstGeom prst="rect">
              <a:avLst/>
            </a:prstGeom>
          </p:spPr>
        </p:pic>
        <p:pic>
          <p:nvPicPr>
            <p:cNvPr id="27" name="Image 26"/>
            <p:cNvPicPr>
              <a:picLocks noChangeAspect="1"/>
            </p:cNvPicPr>
            <p:nvPr/>
          </p:nvPicPr>
          <p:blipFill>
            <a:blip r:embed="rId11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473" y="3789689"/>
              <a:ext cx="819006" cy="980727"/>
            </a:xfrm>
            <a:prstGeom prst="rect">
              <a:avLst/>
            </a:prstGeom>
          </p:spPr>
        </p:pic>
        <p:pic>
          <p:nvPicPr>
            <p:cNvPr id="28" name="Image 27"/>
            <p:cNvPicPr>
              <a:picLocks noChangeAspect="1"/>
            </p:cNvPicPr>
            <p:nvPr/>
          </p:nvPicPr>
          <p:blipFill>
            <a:blip r:embed="rId1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3913608"/>
              <a:ext cx="2305138" cy="7328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166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1</Words>
  <Application>Microsoft Office PowerPoint</Application>
  <PresentationFormat>Affichage à l'écran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Thème Office</vt:lpstr>
      <vt:lpstr>Conception personnalisée</vt:lpstr>
      <vt:lpstr>1_Thème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Yann</dc:creator>
  <cp:lastModifiedBy>Yann</cp:lastModifiedBy>
  <cp:revision>6</cp:revision>
  <dcterms:created xsi:type="dcterms:W3CDTF">2014-02-11T21:17:42Z</dcterms:created>
  <dcterms:modified xsi:type="dcterms:W3CDTF">2014-02-20T13:29:41Z</dcterms:modified>
</cp:coreProperties>
</file>